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5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CF1A1B0-862D-4909-A7DB-D8ADA062DFCA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56144-9CB7-4E3A-B87E-A382F9BE05EF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3D55F-46AB-4791-9172-4FA8DD3A6A9C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6881-8A08-449C-8D73-E5F201F814C1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5A5E-0C07-4E93-A112-D37B4D166B30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71C5-DC57-4358-A1EA-30C08AF6E3C5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1DBA-DE60-4731-B773-47AAA185C14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A628-C83B-4C66-83F4-1711CE3738FD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1D73-9400-43CA-A37F-F9B7D00DE14C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7711-B905-4633-B4D7-6F3A49A2E7D9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9C235CF-BDA2-4E7E-8BBD-350479985E74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52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2532888"/>
          </a:xfrm>
        </p:spPr>
        <p:txBody>
          <a:bodyPr/>
          <a:lstStyle/>
          <a:p>
            <a:pPr algn="ctr"/>
            <a:r>
              <a:rPr lang="en-IN" dirty="0"/>
              <a:t>Motor Relearning Programme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023360"/>
            <a:ext cx="9418320" cy="16916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/>
              <a:t>Dr. </a:t>
            </a:r>
            <a:r>
              <a:rPr lang="en-US" b="1" dirty="0" err="1" smtClean="0"/>
              <a:t>Preeti</a:t>
            </a:r>
            <a:r>
              <a:rPr lang="en-US" b="1" dirty="0" smtClean="0"/>
              <a:t> </a:t>
            </a:r>
            <a:r>
              <a:rPr lang="en-US" b="1" dirty="0" err="1" smtClean="0"/>
              <a:t>Ganachari</a:t>
            </a:r>
            <a:endParaRPr lang="en-US" b="1" dirty="0" smtClean="0"/>
          </a:p>
          <a:p>
            <a:pPr algn="ctr"/>
            <a:r>
              <a:rPr lang="en-US" b="1" dirty="0" smtClean="0"/>
              <a:t>Dept. Of </a:t>
            </a:r>
            <a:r>
              <a:rPr lang="en-IN" b="1" dirty="0" err="1" smtClean="0"/>
              <a:t>Neurophysiotherapy</a:t>
            </a:r>
            <a:endParaRPr lang="en-IN" b="1" dirty="0" smtClean="0"/>
          </a:p>
          <a:p>
            <a:pPr algn="ctr"/>
            <a:r>
              <a:rPr lang="en-IN" b="1" dirty="0" err="1" smtClean="0"/>
              <a:t>Mgm</a:t>
            </a:r>
            <a:r>
              <a:rPr lang="en-IN" b="1" dirty="0" smtClean="0"/>
              <a:t> Institute Of </a:t>
            </a:r>
            <a:r>
              <a:rPr lang="en-IN" b="1" dirty="0" smtClean="0"/>
              <a:t>Physiotherapy</a:t>
            </a:r>
          </a:p>
          <a:p>
            <a:pPr algn="ctr"/>
            <a:r>
              <a:rPr lang="en-IN" b="1" dirty="0" smtClean="0"/>
              <a:t>Chh. Sambhajinagar</a:t>
            </a:r>
            <a:endParaRPr lang="en-US" b="1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57794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185530"/>
            <a:ext cx="9692640" cy="922696"/>
          </a:xfrm>
        </p:spPr>
        <p:txBody>
          <a:bodyPr/>
          <a:lstStyle/>
          <a:p>
            <a:r>
              <a:rPr lang="en-IN" dirty="0"/>
              <a:t>Practice of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417983"/>
            <a:ext cx="8595360" cy="5029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Explanation – Identification of goal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Instruction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Practice +verbal + visual feedback + manual guidance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*Progression:-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Increase complexity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Add variety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Dec. feedback &amp; guidance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Re-evaluation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Encourage flexibility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1654895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51791"/>
            <a:ext cx="9692640" cy="935948"/>
          </a:xfrm>
        </p:spPr>
        <p:txBody>
          <a:bodyPr/>
          <a:lstStyle/>
          <a:p>
            <a:r>
              <a:rPr lang="en-IN" b="1" dirty="0"/>
              <a:t>Transference of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444487"/>
            <a:ext cx="859536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*Opportunity to practice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*Consistency of practice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+</a:t>
            </a:r>
            <a:r>
              <a:rPr lang="en-IN" sz="2000" dirty="0" err="1"/>
              <a:t>ve</a:t>
            </a:r>
            <a:r>
              <a:rPr lang="en-IN" sz="2000" dirty="0"/>
              <a:t> reinforcement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*Organization of self-monitored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Practice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*Structured &amp; stimulating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learning environment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*Involvement of relatives and staff</a:t>
            </a:r>
          </a:p>
        </p:txBody>
      </p:sp>
    </p:spTree>
    <p:extLst>
      <p:ext uri="{BB962C8B-B14F-4D97-AF65-F5344CB8AC3E}">
        <p14:creationId xmlns:p14="http://schemas.microsoft.com/office/powerpoint/2010/main" xmlns="" val="237392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Strategies for instructing the patient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Verbal instruction is kept to a minimum. The therapist identifies the most important aspect of the movement on which the patient will concentrate.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Visual demonstration is provided by the therapist’s performance of the task, focusing on one or two most important components.</a:t>
            </a:r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12391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Manual guidance helps to clarify the model of action by passively guiding the patient through the path of movement or by physically constraining inappropriate components.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Accurate, timely feedback about the quality of performance helps the patient to learn which strategies to repeat and which ones to avoid.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Consistency of practice facilitates development of skill in task performance.</a:t>
            </a:r>
          </a:p>
        </p:txBody>
      </p:sp>
    </p:spTree>
    <p:extLst>
      <p:ext uri="{BB962C8B-B14F-4D97-AF65-F5344CB8AC3E}">
        <p14:creationId xmlns:p14="http://schemas.microsoft.com/office/powerpoint/2010/main" xmlns="" val="579705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4888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Motor tasks are either practiced in entirety or broken down into components. The practice of each component is immediately followed by the practice of the entire activity.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Techniques principally comprise verbal and visual feedback and instruction, and manual guidance.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Passive movement during demonstration should not persist &gt;1-2 times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000" dirty="0"/>
              <a:t>• Body alignment should be monitored consistently</a:t>
            </a:r>
          </a:p>
        </p:txBody>
      </p:sp>
    </p:spTree>
    <p:extLst>
      <p:ext uri="{BB962C8B-B14F-4D97-AF65-F5344CB8AC3E}">
        <p14:creationId xmlns:p14="http://schemas.microsoft.com/office/powerpoint/2010/main" xmlns="" val="1784218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Acceptable methods of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Decrease in manual guidance and feedback</a:t>
            </a:r>
          </a:p>
          <a:p>
            <a:r>
              <a:rPr lang="en-IN" dirty="0"/>
              <a:t>Alteration in speed</a:t>
            </a:r>
          </a:p>
          <a:p>
            <a:r>
              <a:rPr lang="en-IN" dirty="0"/>
              <a:t>Increase in variety</a:t>
            </a:r>
          </a:p>
        </p:txBody>
      </p:sp>
    </p:spTree>
    <p:extLst>
      <p:ext uri="{BB962C8B-B14F-4D97-AF65-F5344CB8AC3E}">
        <p14:creationId xmlns:p14="http://schemas.microsoft.com/office/powerpoint/2010/main" xmlns="" val="3571367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Limitation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Focus on active learning indicates limited applicability in patients with severe cognitive deficits.</a:t>
            </a:r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18426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The Motor Relearning Programme (MRP) was developed by the Australian physiotherapists </a:t>
            </a:r>
            <a:r>
              <a:rPr lang="en-IN" sz="2000" b="1" dirty="0"/>
              <a:t>Janet </a:t>
            </a:r>
            <a:r>
              <a:rPr lang="en-IN" sz="2000" b="1" dirty="0" err="1"/>
              <a:t>Carr</a:t>
            </a:r>
            <a:r>
              <a:rPr lang="en-IN" sz="2000" b="1" dirty="0"/>
              <a:t> and Roberta Shepherd</a:t>
            </a:r>
            <a:r>
              <a:rPr lang="en-IN" sz="2000" dirty="0"/>
              <a:t>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It is a </a:t>
            </a:r>
            <a:r>
              <a:rPr lang="en-IN" sz="2000" b="1" dirty="0"/>
              <a:t>task-oriented approach </a:t>
            </a:r>
            <a:r>
              <a:rPr lang="en-IN" sz="2000" dirty="0"/>
              <a:t>to improving motor control, focusing on the relearning of daily activities.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It is strongly based on theories in kinesiology that emphasize a distributed (rather than a hierarchal) motor control model.</a:t>
            </a:r>
          </a:p>
        </p:txBody>
      </p:sp>
    </p:spTree>
    <p:extLst>
      <p:ext uri="{BB962C8B-B14F-4D97-AF65-F5344CB8AC3E}">
        <p14:creationId xmlns:p14="http://schemas.microsoft.com/office/powerpoint/2010/main" xmlns="" val="146010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Motor Relearning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Focus on </a:t>
            </a:r>
            <a:r>
              <a:rPr lang="en-IN" sz="2000" b="1" i="1" dirty="0"/>
              <a:t>practice of missing task components and whole tasks</a:t>
            </a:r>
            <a:r>
              <a:rPr lang="en-IN" sz="2000" dirty="0"/>
              <a:t>, and </a:t>
            </a:r>
            <a:r>
              <a:rPr lang="en-IN" sz="2000" b="1" i="1" dirty="0"/>
              <a:t>transference of learning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Examples: Use of “real-world” environments. “Forced use” of affected UL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Inc. activity UL muscles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Stretching of key UL muscles</a:t>
            </a:r>
          </a:p>
          <a:p>
            <a:pPr lvl="1">
              <a:lnSpc>
                <a:spcPct val="150000"/>
              </a:lnSpc>
            </a:pPr>
            <a:r>
              <a:rPr lang="en-IN" sz="2000" dirty="0"/>
              <a:t>Feedback and guidance</a:t>
            </a:r>
          </a:p>
        </p:txBody>
      </p:sp>
    </p:spTree>
    <p:extLst>
      <p:ext uri="{BB962C8B-B14F-4D97-AF65-F5344CB8AC3E}">
        <p14:creationId xmlns:p14="http://schemas.microsoft.com/office/powerpoint/2010/main" xmlns="" val="552999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Basic Description &amp;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/>
              <a:t>The programme is composed of guidelines for evaluating and improving  daily functions like:</a:t>
            </a:r>
          </a:p>
          <a:p>
            <a:r>
              <a:rPr lang="en-IN" sz="2000" dirty="0"/>
              <a:t>Upper limb function</a:t>
            </a:r>
          </a:p>
          <a:p>
            <a:r>
              <a:rPr lang="en-IN" sz="2000" dirty="0"/>
              <a:t>Oro-facial function</a:t>
            </a:r>
          </a:p>
          <a:p>
            <a:r>
              <a:rPr lang="en-IN" sz="2000" dirty="0"/>
              <a:t>Sitting up from supine</a:t>
            </a:r>
          </a:p>
          <a:p>
            <a:r>
              <a:rPr lang="en-IN" sz="2000" dirty="0"/>
              <a:t>Sitting</a:t>
            </a:r>
          </a:p>
          <a:p>
            <a:r>
              <a:rPr lang="en-IN" sz="2000" dirty="0"/>
              <a:t>Standing up and sitting down</a:t>
            </a:r>
          </a:p>
          <a:p>
            <a:r>
              <a:rPr lang="en-IN" sz="2000" dirty="0"/>
              <a:t>Standing</a:t>
            </a:r>
          </a:p>
          <a:p>
            <a:r>
              <a:rPr lang="en-IN" sz="2000" dirty="0"/>
              <a:t>Walking</a:t>
            </a:r>
          </a:p>
        </p:txBody>
      </p:sp>
    </p:spTree>
    <p:extLst>
      <p:ext uri="{BB962C8B-B14F-4D97-AF65-F5344CB8AC3E}">
        <p14:creationId xmlns:p14="http://schemas.microsoft.com/office/powerpoint/2010/main" xmlns="" val="191420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Each section is composed of a description of normal activity (essential movement components).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Mastery of a section is not necessary before going onto another section.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There is no intent of progressing from one section to the next; the order of sections is not important.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The patient must always be actively participating in the activity (without resistance) and given some opportunity to make mistakes.</a:t>
            </a:r>
          </a:p>
        </p:txBody>
      </p:sp>
    </p:spTree>
    <p:extLst>
      <p:ext uri="{BB962C8B-B14F-4D97-AF65-F5344CB8AC3E}">
        <p14:creationId xmlns:p14="http://schemas.microsoft.com/office/powerpoint/2010/main" xmlns="" val="72910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Intervention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041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4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Analysis of task</a:t>
            </a:r>
          </a:p>
          <a:p>
            <a:r>
              <a:rPr lang="en-IN" dirty="0"/>
              <a:t>Practice of missing component</a:t>
            </a:r>
          </a:p>
          <a:p>
            <a:r>
              <a:rPr lang="en-IN" dirty="0"/>
              <a:t>Practice of task</a:t>
            </a:r>
          </a:p>
          <a:p>
            <a:r>
              <a:rPr lang="en-IN" dirty="0"/>
              <a:t>Transference of learning</a:t>
            </a:r>
          </a:p>
        </p:txBody>
      </p:sp>
    </p:spTree>
    <p:extLst>
      <p:ext uri="{BB962C8B-B14F-4D97-AF65-F5344CB8AC3E}">
        <p14:creationId xmlns:p14="http://schemas.microsoft.com/office/powerpoint/2010/main" xmlns="" val="54971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Analysis of Task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Observation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Comparison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Analysis</a:t>
            </a:r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22616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Practice of Missing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/>
              <a:t>Explanation- Identification of goal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Instruction</a:t>
            </a:r>
          </a:p>
          <a:p>
            <a:pPr>
              <a:lnSpc>
                <a:spcPct val="150000"/>
              </a:lnSpc>
            </a:pPr>
            <a:r>
              <a:rPr lang="en-IN" sz="2000" dirty="0"/>
              <a:t>Practice + Verbal + Visual feedback + Manual guidance</a:t>
            </a:r>
          </a:p>
        </p:txBody>
      </p:sp>
    </p:spTree>
    <p:extLst>
      <p:ext uri="{BB962C8B-B14F-4D97-AF65-F5344CB8AC3E}">
        <p14:creationId xmlns:p14="http://schemas.microsoft.com/office/powerpoint/2010/main" xmlns="" val="351045979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172</TotalTime>
  <Words>538</Words>
  <Application>Microsoft Office PowerPoint</Application>
  <PresentationFormat>Custom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View</vt:lpstr>
      <vt:lpstr>Motor Relearning Programme</vt:lpstr>
      <vt:lpstr>Introduction</vt:lpstr>
      <vt:lpstr>Motor Relearning Programme</vt:lpstr>
      <vt:lpstr>Basic Description &amp; guidelines</vt:lpstr>
      <vt:lpstr>Slide 5</vt:lpstr>
      <vt:lpstr>Intervention</vt:lpstr>
      <vt:lpstr>4 Steps</vt:lpstr>
      <vt:lpstr>Analysis of Task </vt:lpstr>
      <vt:lpstr>Practice of Missing Components</vt:lpstr>
      <vt:lpstr>Practice of Task</vt:lpstr>
      <vt:lpstr>Transference of learning</vt:lpstr>
      <vt:lpstr>Strategies for instructing the patient</vt:lpstr>
      <vt:lpstr>Slide 13</vt:lpstr>
      <vt:lpstr>Slide 14</vt:lpstr>
      <vt:lpstr>Acceptable methods of progression</vt:lpstr>
      <vt:lpstr>Limitation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 Relearning Program</dc:title>
  <dc:creator>Preeti Ganachari</dc:creator>
  <cp:lastModifiedBy>HP</cp:lastModifiedBy>
  <cp:revision>34</cp:revision>
  <dcterms:created xsi:type="dcterms:W3CDTF">2021-06-25T04:31:32Z</dcterms:created>
  <dcterms:modified xsi:type="dcterms:W3CDTF">2024-06-19T04:41:05Z</dcterms:modified>
</cp:coreProperties>
</file>